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72" r:id="rId3"/>
    <p:sldId id="275" r:id="rId4"/>
    <p:sldId id="273" r:id="rId5"/>
    <p:sldId id="276" r:id="rId6"/>
    <p:sldId id="280" r:id="rId7"/>
    <p:sldId id="274" r:id="rId8"/>
    <p:sldId id="277" r:id="rId9"/>
    <p:sldId id="278" r:id="rId10"/>
    <p:sldId id="279" r:id="rId11"/>
    <p:sldId id="281" r:id="rId12"/>
    <p:sldId id="282" r:id="rId13"/>
    <p:sldId id="283" r:id="rId14"/>
    <p:sldId id="284" r:id="rId15"/>
    <p:sldId id="285" r:id="rId16"/>
    <p:sldId id="288" r:id="rId17"/>
    <p:sldId id="286" r:id="rId18"/>
    <p:sldId id="287"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3" autoAdjust="0"/>
    <p:restoredTop sz="94660"/>
  </p:normalViewPr>
  <p:slideViewPr>
    <p:cSldViewPr>
      <p:cViewPr>
        <p:scale>
          <a:sx n="100" d="100"/>
          <a:sy n="100" d="100"/>
        </p:scale>
        <p:origin x="-691" y="4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2CAB67-4598-47F4-8D14-E86A1E539AF9}" type="datetimeFigureOut">
              <a:rPr lang="fr-FR" smtClean="0"/>
              <a:pPr/>
              <a:t>04/03/2017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11D12-E87E-4916-9134-D85B9429E286}"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Sous-titr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Titr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fr-FR" smtClean="0"/>
              <a:t>Cliquez pour modifier le style du titre</a:t>
            </a:r>
            <a:endParaRPr kumimoji="0" lang="en-US"/>
          </a:p>
        </p:txBody>
      </p:sp>
      <p:cxnSp>
        <p:nvCxnSpPr>
          <p:cNvPr id="8" name="Connecteur droit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Espace réservé de la date 14"/>
          <p:cNvSpPr>
            <a:spLocks noGrp="1"/>
          </p:cNvSpPr>
          <p:nvPr>
            <p:ph type="dt" sz="half" idx="10"/>
          </p:nvPr>
        </p:nvSpPr>
        <p:spPr/>
        <p:txBody>
          <a:bodyPr/>
          <a:lstStyle/>
          <a:p>
            <a:fld id="{D4F00AA1-2CA1-4378-9A50-A60952C068C6}" type="datetimeFigureOut">
              <a:rPr lang="fr-FR" smtClean="0"/>
              <a:pPr/>
              <a:t>04/03/2017</a:t>
            </a:fld>
            <a:endParaRPr lang="fr-FR"/>
          </a:p>
        </p:txBody>
      </p:sp>
      <p:sp>
        <p:nvSpPr>
          <p:cNvPr id="16" name="Espace réservé du numéro de diapositive 15"/>
          <p:cNvSpPr>
            <a:spLocks noGrp="1"/>
          </p:cNvSpPr>
          <p:nvPr>
            <p:ph type="sldNum" sz="quarter" idx="11"/>
          </p:nvPr>
        </p:nvSpPr>
        <p:spPr/>
        <p:txBody>
          <a:bodyPr/>
          <a:lstStyle/>
          <a:p>
            <a:fld id="{37F8D89E-47CC-4EB8-9389-14E2B5C4845C}" type="slidenum">
              <a:rPr lang="fr-FR" smtClean="0"/>
              <a:pPr/>
              <a:t>‹N°›</a:t>
            </a:fld>
            <a:endParaRPr lang="fr-FR"/>
          </a:p>
        </p:txBody>
      </p:sp>
      <p:sp>
        <p:nvSpPr>
          <p:cNvPr id="17" name="Espace réservé du pied de page 16"/>
          <p:cNvSpPr>
            <a:spLocks noGrp="1"/>
          </p:cNvSpPr>
          <p:nvPr>
            <p:ph type="ftr" sz="quarter" idx="12"/>
          </p:nvPr>
        </p:nvSpPr>
        <p:spPr/>
        <p:txBody>
          <a:bodyPr/>
          <a:lstStyle/>
          <a:p>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4F00AA1-2CA1-4378-9A50-A60952C068C6}" type="datetimeFigureOut">
              <a:rPr lang="fr-FR" smtClean="0"/>
              <a:pPr/>
              <a:t>04/03/2017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7F8D89E-47CC-4EB8-9389-14E2B5C4845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4F00AA1-2CA1-4378-9A50-A60952C068C6}" type="datetimeFigureOut">
              <a:rPr lang="fr-FR" smtClean="0"/>
              <a:pPr/>
              <a:t>04/03/2017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7F8D89E-47CC-4EB8-9389-14E2B5C4845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57200" y="1524000"/>
            <a:ext cx="8229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4" name="Espace réservé de la date 13"/>
          <p:cNvSpPr>
            <a:spLocks noGrp="1"/>
          </p:cNvSpPr>
          <p:nvPr>
            <p:ph type="dt" sz="half" idx="14"/>
          </p:nvPr>
        </p:nvSpPr>
        <p:spPr/>
        <p:txBody>
          <a:bodyPr/>
          <a:lstStyle/>
          <a:p>
            <a:fld id="{D4F00AA1-2CA1-4378-9A50-A60952C068C6}" type="datetimeFigureOut">
              <a:rPr lang="fr-FR" smtClean="0"/>
              <a:pPr/>
              <a:t>04/03/2017</a:t>
            </a:fld>
            <a:endParaRPr lang="fr-FR"/>
          </a:p>
        </p:txBody>
      </p:sp>
      <p:sp>
        <p:nvSpPr>
          <p:cNvPr id="15" name="Espace réservé du numéro de diapositive 14"/>
          <p:cNvSpPr>
            <a:spLocks noGrp="1"/>
          </p:cNvSpPr>
          <p:nvPr>
            <p:ph type="sldNum" sz="quarter" idx="15"/>
          </p:nvPr>
        </p:nvSpPr>
        <p:spPr/>
        <p:txBody>
          <a:bodyPr/>
          <a:lstStyle>
            <a:lvl1pPr algn="ctr">
              <a:defRPr/>
            </a:lvl1pPr>
          </a:lstStyle>
          <a:p>
            <a:fld id="{37F8D89E-47CC-4EB8-9389-14E2B5C4845C}" type="slidenum">
              <a:rPr lang="fr-FR" smtClean="0"/>
              <a:pPr/>
              <a:t>‹N°›</a:t>
            </a:fld>
            <a:endParaRPr lang="fr-FR"/>
          </a:p>
        </p:txBody>
      </p:sp>
      <p:sp>
        <p:nvSpPr>
          <p:cNvPr id="16" name="Espace réservé du pied de page 15"/>
          <p:cNvSpPr>
            <a:spLocks noGrp="1"/>
          </p:cNvSpPr>
          <p:nvPr>
            <p:ph type="ftr" sz="quarter" idx="16"/>
          </p:nvPr>
        </p:nvSpPr>
        <p:spPr/>
        <p:txBody>
          <a:bodyPr/>
          <a:lstStyle/>
          <a:p>
            <a:endParaRPr lang="fr-FR"/>
          </a:p>
        </p:txBody>
      </p:sp>
      <p:sp>
        <p:nvSpPr>
          <p:cNvPr id="17" name="Titre 16"/>
          <p:cNvSpPr>
            <a:spLocks noGrp="1"/>
          </p:cNvSpPr>
          <p:nvPr>
            <p:ph type="title"/>
          </p:nvPr>
        </p:nvSpPr>
        <p:spPr/>
        <p:txBody>
          <a:bodyPr rtlCol="0" anchor="b" anchorCtr="0"/>
          <a:lstStyle/>
          <a:p>
            <a:r>
              <a:rPr kumimoji="0" lang="fr-FR" smtClean="0"/>
              <a:t>Cliquez pour modifier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D4F00AA1-2CA1-4378-9A50-A60952C068C6}" type="datetimeFigureOut">
              <a:rPr lang="fr-FR" smtClean="0"/>
              <a:pPr/>
              <a:t>04/03/2017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7F8D89E-47CC-4EB8-9389-14E2B5C4845C}" type="slidenum">
              <a:rPr lang="fr-FR" smtClean="0"/>
              <a:pPr/>
              <a:t>‹N°›</a:t>
            </a:fld>
            <a:endParaRPr lang="fr-FR"/>
          </a:p>
        </p:txBody>
      </p:sp>
      <p:sp>
        <p:nvSpPr>
          <p:cNvPr id="2" name="Titr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cxnSp>
        <p:nvCxnSpPr>
          <p:cNvPr id="7" name="Connecteur droit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D4F00AA1-2CA1-4378-9A50-A60952C068C6}" type="datetimeFigureOut">
              <a:rPr lang="fr-FR" smtClean="0"/>
              <a:pPr/>
              <a:t>04/03/2017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7F8D89E-47CC-4EB8-9389-14E2B5C4845C}" type="slidenum">
              <a:rPr lang="fr-FR" smtClean="0"/>
              <a:pPr/>
              <a:t>‹N°›</a:t>
            </a:fld>
            <a:endParaRPr lang="fr-FR"/>
          </a:p>
        </p:txBody>
      </p:sp>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11" name="Espace réservé du contenu 10"/>
          <p:cNvSpPr>
            <a:spLocks noGrp="1"/>
          </p:cNvSpPr>
          <p:nvPr>
            <p:ph sz="half" idx="1"/>
          </p:nvPr>
        </p:nvSpPr>
        <p:spPr>
          <a:xfrm>
            <a:off x="457200" y="1524000"/>
            <a:ext cx="4059936"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4648200" y="1524000"/>
            <a:ext cx="4059936"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37F8D89E-47CC-4EB8-9389-14E2B5C4845C}" type="slidenum">
              <a:rPr lang="fr-FR" smtClean="0"/>
              <a:pPr/>
              <a:t>‹N°›</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7" name="Espace réservé de la date 6"/>
          <p:cNvSpPr>
            <a:spLocks noGrp="1"/>
          </p:cNvSpPr>
          <p:nvPr>
            <p:ph type="dt" sz="half" idx="10"/>
          </p:nvPr>
        </p:nvSpPr>
        <p:spPr/>
        <p:txBody>
          <a:bodyPr/>
          <a:lstStyle/>
          <a:p>
            <a:fld id="{D4F00AA1-2CA1-4378-9A50-A60952C068C6}" type="datetimeFigureOut">
              <a:rPr lang="fr-FR" smtClean="0"/>
              <a:pPr/>
              <a:t>04/03/2017</a:t>
            </a:fld>
            <a:endParaRPr lang="fr-FR"/>
          </a:p>
        </p:txBody>
      </p:sp>
      <p:sp>
        <p:nvSpPr>
          <p:cNvPr id="3" name="Espace réservé du texte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32" name="Espace réservé du contenu 31"/>
          <p:cNvSpPr>
            <a:spLocks noGrp="1"/>
          </p:cNvSpPr>
          <p:nvPr>
            <p:ph sz="half" idx="2"/>
          </p:nvPr>
        </p:nvSpPr>
        <p:spPr>
          <a:xfrm>
            <a:off x="457200" y="2201896"/>
            <a:ext cx="4038600" cy="391363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4" name="Espace réservé du contenu 33"/>
          <p:cNvSpPr>
            <a:spLocks noGrp="1"/>
          </p:cNvSpPr>
          <p:nvPr>
            <p:ph sz="quarter" idx="4"/>
          </p:nvPr>
        </p:nvSpPr>
        <p:spPr>
          <a:xfrm>
            <a:off x="4649788" y="2201896"/>
            <a:ext cx="4038600" cy="391363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 name="Titre 1"/>
          <p:cNvSpPr>
            <a:spLocks noGrp="1"/>
          </p:cNvSpPr>
          <p:nvPr>
            <p:ph type="title"/>
          </p:nvPr>
        </p:nvSpPr>
        <p:spPr>
          <a:xfrm>
            <a:off x="457200" y="155448"/>
            <a:ext cx="8229600" cy="1143000"/>
          </a:xfrm>
        </p:spPr>
        <p:txBody>
          <a:bodyPr anchor="b" anchorCtr="0"/>
          <a:lstStyle>
            <a:lvl1pPr>
              <a:defRPr/>
            </a:lvl1pPr>
          </a:lstStyle>
          <a:p>
            <a:r>
              <a:rPr kumimoji="0" lang="fr-FR" smtClean="0"/>
              <a:t>Cliquez pour modifier le style du titre</a:t>
            </a:r>
            <a:endParaRPr kumimoji="0" lang="en-US"/>
          </a:p>
        </p:txBody>
      </p:sp>
      <p:sp>
        <p:nvSpPr>
          <p:cNvPr id="12" name="Espace réservé du texte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cxnSp>
        <p:nvCxnSpPr>
          <p:cNvPr id="10" name="Connecteur droit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D4F00AA1-2CA1-4378-9A50-A60952C068C6}" type="datetimeFigureOut">
              <a:rPr lang="fr-FR" smtClean="0"/>
              <a:pPr/>
              <a:t>04/03/2017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7F8D89E-47CC-4EB8-9389-14E2B5C4845C}" type="slidenum">
              <a:rPr lang="fr-FR" smtClean="0"/>
              <a:pPr/>
              <a:t>‹N°›</a:t>
            </a:fld>
            <a:endParaRPr lang="fr-FR"/>
          </a:p>
        </p:txBody>
      </p:sp>
      <p:sp>
        <p:nvSpPr>
          <p:cNvPr id="2" name="Titre 1"/>
          <p:cNvSpPr>
            <a:spLocks noGrp="1"/>
          </p:cNvSpPr>
          <p:nvPr>
            <p:ph type="title"/>
          </p:nvPr>
        </p:nvSpPr>
        <p:spPr/>
        <p:txBody>
          <a:bodyPr/>
          <a:lstStyle/>
          <a:p>
            <a:r>
              <a:rPr kumimoji="0" lang="fr-FR" smtClean="0"/>
              <a:t>Cliquez pour modifier le style du titre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4F00AA1-2CA1-4378-9A50-A60952C068C6}" type="datetimeFigureOut">
              <a:rPr lang="fr-FR" smtClean="0"/>
              <a:pPr/>
              <a:t>04/03/2017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7F8D89E-47CC-4EB8-9389-14E2B5C4845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9" name="Espace réservé du contenu 28"/>
          <p:cNvSpPr>
            <a:spLocks noGrp="1"/>
          </p:cNvSpPr>
          <p:nvPr>
            <p:ph sz="quarter" idx="1"/>
          </p:nvPr>
        </p:nvSpPr>
        <p:spPr>
          <a:xfrm>
            <a:off x="457200" y="457200"/>
            <a:ext cx="6248400" cy="5715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 name="Espace réservé du texte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31" name="Titr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Cliquez pour modifier le style du titre</a:t>
            </a:r>
            <a:endParaRPr kumimoji="0" lang="en-US"/>
          </a:p>
        </p:txBody>
      </p:sp>
      <p:sp>
        <p:nvSpPr>
          <p:cNvPr id="8" name="Espace réservé de la date 7"/>
          <p:cNvSpPr>
            <a:spLocks noGrp="1"/>
          </p:cNvSpPr>
          <p:nvPr>
            <p:ph type="dt" sz="half" idx="14"/>
          </p:nvPr>
        </p:nvSpPr>
        <p:spPr/>
        <p:txBody>
          <a:bodyPr/>
          <a:lstStyle/>
          <a:p>
            <a:fld id="{D4F00AA1-2CA1-4378-9A50-A60952C068C6}" type="datetimeFigureOut">
              <a:rPr lang="fr-FR" smtClean="0"/>
              <a:pPr/>
              <a:t>04/03/2017</a:t>
            </a:fld>
            <a:endParaRPr lang="fr-FR"/>
          </a:p>
        </p:txBody>
      </p:sp>
      <p:sp>
        <p:nvSpPr>
          <p:cNvPr id="9" name="Espace réservé du numéro de diapositive 8"/>
          <p:cNvSpPr>
            <a:spLocks noGrp="1"/>
          </p:cNvSpPr>
          <p:nvPr>
            <p:ph type="sldNum" sz="quarter" idx="15"/>
          </p:nvPr>
        </p:nvSpPr>
        <p:spPr/>
        <p:txBody>
          <a:bodyPr/>
          <a:lstStyle/>
          <a:p>
            <a:fld id="{37F8D89E-47CC-4EB8-9389-14E2B5C4845C}" type="slidenum">
              <a:rPr lang="fr-FR" smtClean="0"/>
              <a:pPr/>
              <a:t>‹N°›</a:t>
            </a:fld>
            <a:endParaRPr lang="fr-FR"/>
          </a:p>
        </p:txBody>
      </p:sp>
      <p:sp>
        <p:nvSpPr>
          <p:cNvPr id="10" name="Espace réservé du pied de page 9"/>
          <p:cNvSpPr>
            <a:spLocks noGrp="1"/>
          </p:cNvSpPr>
          <p:nvPr>
            <p:ph type="ftr" sz="quarter" idx="16"/>
          </p:nvPr>
        </p:nvSpPr>
        <p:spPr/>
        <p:txBody>
          <a:bodyPr/>
          <a:lstStyle/>
          <a:p>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fr-FR" smtClean="0"/>
              <a:t>Cliquez sur l'icône pour ajouter une image</a:t>
            </a:r>
            <a:endParaRPr kumimoji="0" lang="en-US"/>
          </a:p>
        </p:txBody>
      </p:sp>
      <p:sp>
        <p:nvSpPr>
          <p:cNvPr id="4" name="Espace réservé du texte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8" name="Espace réservé de la date 7"/>
          <p:cNvSpPr>
            <a:spLocks noGrp="1"/>
          </p:cNvSpPr>
          <p:nvPr>
            <p:ph type="dt" sz="half" idx="10"/>
          </p:nvPr>
        </p:nvSpPr>
        <p:spPr/>
        <p:txBody>
          <a:bodyPr/>
          <a:lstStyle/>
          <a:p>
            <a:fld id="{D4F00AA1-2CA1-4378-9A50-A60952C068C6}" type="datetimeFigureOut">
              <a:rPr lang="fr-FR" smtClean="0"/>
              <a:pPr/>
              <a:t>04/03/2017</a:t>
            </a:fld>
            <a:endParaRPr lang="fr-FR"/>
          </a:p>
        </p:txBody>
      </p:sp>
      <p:sp>
        <p:nvSpPr>
          <p:cNvPr id="9" name="Espace réservé du numéro de diapositive 8"/>
          <p:cNvSpPr>
            <a:spLocks noGrp="1"/>
          </p:cNvSpPr>
          <p:nvPr>
            <p:ph type="sldNum" sz="quarter" idx="11"/>
          </p:nvPr>
        </p:nvSpPr>
        <p:spPr/>
        <p:txBody>
          <a:bodyPr/>
          <a:lstStyle/>
          <a:p>
            <a:fld id="{37F8D89E-47CC-4EB8-9389-14E2B5C4845C}" type="slidenum">
              <a:rPr lang="fr-FR" smtClean="0"/>
              <a:pPr/>
              <a:t>‹N°›</a:t>
            </a:fld>
            <a:endParaRPr lang="fr-FR"/>
          </a:p>
        </p:txBody>
      </p:sp>
      <p:sp>
        <p:nvSpPr>
          <p:cNvPr id="10" name="Espace réservé du pied de page 9"/>
          <p:cNvSpPr>
            <a:spLocks noGrp="1"/>
          </p:cNvSpPr>
          <p:nvPr>
            <p:ph type="ftr" sz="quarter" idx="12"/>
          </p:nvPr>
        </p:nvSpPr>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Espace réservé du texte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4F00AA1-2CA1-4378-9A50-A60952C068C6}" type="datetimeFigureOut">
              <a:rPr lang="fr-FR" smtClean="0"/>
              <a:pPr/>
              <a:t>04/03/2017</a:t>
            </a:fld>
            <a:endParaRPr lang="fr-FR"/>
          </a:p>
        </p:txBody>
      </p:sp>
      <p:sp>
        <p:nvSpPr>
          <p:cNvPr id="10" name="Espace réservé du pied de page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fr-FR"/>
          </a:p>
        </p:txBody>
      </p:sp>
      <p:sp>
        <p:nvSpPr>
          <p:cNvPr id="22" name="Espace réservé du numéro de diapositive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7F8D89E-47CC-4EB8-9389-14E2B5C4845C}" type="slidenum">
              <a:rPr lang="fr-FR" smtClean="0"/>
              <a:pPr/>
              <a:t>‹N°›</a:t>
            </a:fld>
            <a:endParaRPr lang="fr-FR"/>
          </a:p>
        </p:txBody>
      </p:sp>
      <p:sp>
        <p:nvSpPr>
          <p:cNvPr id="5" name="Espace réservé du titre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fr-FR" smtClean="0"/>
              <a:t>Cliquez pour modifier le style du titre</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style>
          <a:lnRef idx="1">
            <a:schemeClr val="accent4"/>
          </a:lnRef>
          <a:fillRef idx="2">
            <a:schemeClr val="accent4"/>
          </a:fillRef>
          <a:effectRef idx="1">
            <a:schemeClr val="accent4"/>
          </a:effectRef>
          <a:fontRef idx="minor">
            <a:schemeClr val="dk1"/>
          </a:fontRef>
        </p:style>
        <p:txBody>
          <a:bodyPr/>
          <a:lstStyle/>
          <a:p>
            <a:r>
              <a:rPr lang="fr-FR" dirty="0" smtClean="0"/>
              <a:t>Périodes et caractéristiques principales</a:t>
            </a:r>
            <a:endParaRPr lang="fr-FR" dirty="0"/>
          </a:p>
        </p:txBody>
      </p:sp>
      <p:sp>
        <p:nvSpPr>
          <p:cNvPr id="2" name="Titre 1"/>
          <p:cNvSpPr>
            <a:spLocks noGrp="1"/>
          </p:cNvSpPr>
          <p:nvPr>
            <p:ph type="ctrTitle"/>
          </p:nvPr>
        </p:nvSpPr>
        <p:spPr/>
        <p:style>
          <a:lnRef idx="1">
            <a:schemeClr val="accent5"/>
          </a:lnRef>
          <a:fillRef idx="2">
            <a:schemeClr val="accent5"/>
          </a:fillRef>
          <a:effectRef idx="1">
            <a:schemeClr val="accent5"/>
          </a:effectRef>
          <a:fontRef idx="minor">
            <a:schemeClr val="dk1"/>
          </a:fontRef>
        </p:style>
        <p:txBody>
          <a:bodyPr/>
          <a:lstStyle/>
          <a:p>
            <a:r>
              <a:rPr lang="fr-FR" dirty="0" smtClean="0"/>
              <a:t>La sculpture grecque</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Barberini_Faun_front_Glyptothek_Munich_218_n1.jpg"/>
          <p:cNvPicPr>
            <a:picLocks noGrp="1" noChangeAspect="1"/>
          </p:cNvPicPr>
          <p:nvPr>
            <p:ph idx="1"/>
          </p:nvPr>
        </p:nvPicPr>
        <p:blipFill>
          <a:blip r:embed="rId2" cstate="print"/>
          <a:stretch>
            <a:fillRect/>
          </a:stretch>
        </p:blipFill>
        <p:spPr>
          <a:xfrm>
            <a:off x="3160294" y="1524000"/>
            <a:ext cx="2823411" cy="4572000"/>
          </a:xfrm>
        </p:spPr>
      </p:pic>
      <p:sp>
        <p:nvSpPr>
          <p:cNvPr id="3" name="Titre 2"/>
          <p:cNvSpPr>
            <a:spLocks noGrp="1"/>
          </p:cNvSpPr>
          <p:nvPr>
            <p:ph type="title"/>
          </p:nvPr>
        </p:nvSpPr>
        <p:spPr/>
        <p:txBody>
          <a:bodyPr>
            <a:normAutofit/>
          </a:bodyPr>
          <a:lstStyle/>
          <a:p>
            <a:r>
              <a:rPr lang="fr-FR" sz="3200" dirty="0" smtClean="0"/>
              <a:t>Faune Barberini, copie en marbre d'un original en bronze, v. 200 av. J.-C., Glyptothèque de Munich</a:t>
            </a:r>
            <a:endParaRPr lang="fr-FR"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lstStyle/>
          <a:p>
            <a:r>
              <a:rPr lang="fr-FR" dirty="0" smtClean="0"/>
              <a:t>Des muscles, des muscles, mais pas de la même époque</a:t>
            </a:r>
            <a:endParaRPr lang="fr-FR" dirty="0"/>
          </a:p>
        </p:txBody>
      </p:sp>
      <p:sp>
        <p:nvSpPr>
          <p:cNvPr id="3" name="Titre 2"/>
          <p:cNvSpPr>
            <a:spLocks noGrp="1"/>
          </p:cNvSpPr>
          <p:nvPr>
            <p:ph type="ctrTitle"/>
          </p:nvPr>
        </p:nvSpPr>
        <p:spPr/>
        <p:txBody>
          <a:bodyPr/>
          <a:lstStyle/>
          <a:p>
            <a:r>
              <a:rPr lang="fr-FR" dirty="0" smtClean="0"/>
              <a:t>Le test</a:t>
            </a: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46581_LD060491.jpg"/>
          <p:cNvPicPr>
            <a:picLocks noGrp="1" noChangeAspect="1"/>
          </p:cNvPicPr>
          <p:nvPr>
            <p:ph idx="1"/>
          </p:nvPr>
        </p:nvPicPr>
        <p:blipFill>
          <a:blip r:embed="rId2" cstate="print"/>
          <a:stretch>
            <a:fillRect/>
          </a:stretch>
        </p:blipFill>
        <p:spPr>
          <a:xfrm>
            <a:off x="2696765" y="1524000"/>
            <a:ext cx="3750469" cy="4572000"/>
          </a:xfrm>
        </p:spPr>
      </p:pic>
      <p:sp>
        <p:nvSpPr>
          <p:cNvPr id="3" name="Titre 2"/>
          <p:cNvSpPr>
            <a:spLocks noGrp="1"/>
          </p:cNvSpPr>
          <p:nvPr>
            <p:ph type="title"/>
          </p:nvPr>
        </p:nvSpPr>
        <p:spPr/>
        <p:txBody>
          <a:bodyPr/>
          <a:lstStyle/>
          <a:p>
            <a:endParaRPr 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46464_LD060357.jpg"/>
          <p:cNvPicPr>
            <a:picLocks noGrp="1" noChangeAspect="1"/>
          </p:cNvPicPr>
          <p:nvPr>
            <p:ph idx="1"/>
          </p:nvPr>
        </p:nvPicPr>
        <p:blipFill>
          <a:blip r:embed="rId2" cstate="print"/>
          <a:stretch>
            <a:fillRect/>
          </a:stretch>
        </p:blipFill>
        <p:spPr>
          <a:xfrm>
            <a:off x="2351484" y="1524000"/>
            <a:ext cx="4441031" cy="4572000"/>
          </a:xfrm>
        </p:spPr>
      </p:pic>
      <p:sp>
        <p:nvSpPr>
          <p:cNvPr id="3" name="Titre 2"/>
          <p:cNvSpPr>
            <a:spLocks noGrp="1"/>
          </p:cNvSpPr>
          <p:nvPr>
            <p:ph type="title"/>
          </p:nvPr>
        </p:nvSpPr>
        <p:spPr/>
        <p:txBody>
          <a:bodyPr/>
          <a:lstStyle/>
          <a:p>
            <a:endParaRPr 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46432_LD060323.jpg"/>
          <p:cNvPicPr>
            <a:picLocks noGrp="1" noChangeAspect="1"/>
          </p:cNvPicPr>
          <p:nvPr>
            <p:ph idx="1"/>
          </p:nvPr>
        </p:nvPicPr>
        <p:blipFill>
          <a:blip r:embed="rId2" cstate="print"/>
          <a:stretch>
            <a:fillRect/>
          </a:stretch>
        </p:blipFill>
        <p:spPr>
          <a:xfrm>
            <a:off x="3018234" y="1524000"/>
            <a:ext cx="3107531" cy="4572000"/>
          </a:xfrm>
        </p:spPr>
      </p:pic>
      <p:sp>
        <p:nvSpPr>
          <p:cNvPr id="3" name="Titre 2"/>
          <p:cNvSpPr>
            <a:spLocks noGrp="1"/>
          </p:cNvSpPr>
          <p:nvPr>
            <p:ph type="title"/>
          </p:nvPr>
        </p:nvSpPr>
        <p:spPr/>
        <p:txBody>
          <a:bodyPr/>
          <a:lstStyle/>
          <a:p>
            <a:endParaRPr lang="fr-F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lstStyle/>
          <a:p>
            <a:r>
              <a:rPr lang="fr-FR" dirty="0" smtClean="0"/>
              <a:t>Ce serait dommage de les oublier…</a:t>
            </a:r>
            <a:endParaRPr lang="fr-FR" dirty="0"/>
          </a:p>
        </p:txBody>
      </p:sp>
      <p:sp>
        <p:nvSpPr>
          <p:cNvPr id="3" name="Titre 2"/>
          <p:cNvSpPr>
            <a:spLocks noGrp="1"/>
          </p:cNvSpPr>
          <p:nvPr>
            <p:ph type="ctrTitle"/>
          </p:nvPr>
        </p:nvSpPr>
        <p:spPr/>
        <p:txBody>
          <a:bodyPr/>
          <a:lstStyle/>
          <a:p>
            <a:r>
              <a:rPr lang="fr-FR" dirty="0" smtClean="0"/>
              <a:t>Portraits romains</a:t>
            </a: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b="1" dirty="0" smtClean="0"/>
              <a:t>Agrippa</a:t>
            </a:r>
            <a:r>
              <a:rPr lang="fr-FR" dirty="0" smtClean="0"/>
              <a:t>  Vers </a:t>
            </a:r>
            <a:r>
              <a:rPr lang="fr-FR" dirty="0" smtClean="0"/>
              <a:t>25 - 24 avant J.-C.</a:t>
            </a:r>
            <a:br>
              <a:rPr lang="fr-FR" dirty="0" smtClean="0"/>
            </a:br>
            <a:r>
              <a:rPr lang="fr-FR" dirty="0" smtClean="0"/>
              <a:t>Gabies (musée du Louvre)</a:t>
            </a:r>
            <a:endParaRPr lang="fr-F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048000" y="1946910"/>
            <a:ext cx="3048000" cy="3726180"/>
          </a:xfrm>
          <a:prstGeom prst="rect">
            <a:avLst/>
          </a:prstGeom>
          <a:noFill/>
          <a:ln w="9525">
            <a:noFill/>
            <a:miter lim="800000"/>
            <a:headEnd/>
            <a:tailEnd/>
          </a:ln>
        </p:spPr>
      </p:pic>
      <p:sp>
        <p:nvSpPr>
          <p:cNvPr id="5" name="Rectangle 4"/>
          <p:cNvSpPr/>
          <p:nvPr/>
        </p:nvSpPr>
        <p:spPr>
          <a:xfrm>
            <a:off x="395536" y="5373216"/>
            <a:ext cx="8568952" cy="1200329"/>
          </a:xfrm>
          <a:prstGeom prst="rect">
            <a:avLst/>
          </a:prstGeom>
        </p:spPr>
        <p:txBody>
          <a:bodyPr wrap="square">
            <a:spAutoFit/>
          </a:bodyPr>
          <a:lstStyle/>
          <a:p>
            <a:endParaRPr lang="fr-FR" dirty="0" smtClean="0"/>
          </a:p>
          <a:p>
            <a:r>
              <a:rPr lang="fr-FR" dirty="0" smtClean="0"/>
              <a:t>Le portrait se développe dans l'art grec quand Alexandre le Grand et ses successeurs se préoccupent de la diffusion de leur image. Il sera une des principales caractéristique de l'art romain, attentif à l'individu et à sa place dans la société.</a:t>
            </a:r>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Finch_Rysbrack.jpg"/>
          <p:cNvPicPr>
            <a:picLocks noGrp="1" noChangeAspect="1"/>
          </p:cNvPicPr>
          <p:nvPr>
            <p:ph idx="1"/>
          </p:nvPr>
        </p:nvPicPr>
        <p:blipFill>
          <a:blip r:embed="rId2" cstate="print"/>
          <a:stretch>
            <a:fillRect/>
          </a:stretch>
        </p:blipFill>
        <p:spPr>
          <a:xfrm>
            <a:off x="2747356" y="1524000"/>
            <a:ext cx="3649287" cy="4572000"/>
          </a:xfrm>
        </p:spPr>
      </p:pic>
      <p:sp>
        <p:nvSpPr>
          <p:cNvPr id="3" name="Titre 2"/>
          <p:cNvSpPr>
            <a:spLocks noGrp="1"/>
          </p:cNvSpPr>
          <p:nvPr>
            <p:ph type="title"/>
          </p:nvPr>
        </p:nvSpPr>
        <p:spPr/>
        <p:txBody>
          <a:bodyPr/>
          <a:lstStyle/>
          <a:p>
            <a:endParaRPr 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Michael </a:t>
            </a:r>
            <a:r>
              <a:rPr lang="fr-FR" dirty="0" err="1" smtClean="0"/>
              <a:t>Rysbrack</a:t>
            </a:r>
            <a:r>
              <a:rPr lang="fr-FR" dirty="0" smtClean="0"/>
              <a:t> (1694 – 1770)</a:t>
            </a:r>
            <a:br>
              <a:rPr lang="fr-FR" dirty="0" smtClean="0"/>
            </a:br>
            <a:r>
              <a:rPr lang="fr-FR" i="1" dirty="0" smtClean="0"/>
              <a:t>Buste de Daniel </a:t>
            </a:r>
            <a:r>
              <a:rPr lang="fr-FR" i="1" dirty="0" err="1" smtClean="0"/>
              <a:t>Finch</a:t>
            </a:r>
            <a:r>
              <a:rPr lang="fr-FR" i="1" dirty="0" smtClean="0"/>
              <a:t>, deuxième </a:t>
            </a:r>
            <a:br>
              <a:rPr lang="fr-FR" i="1" dirty="0" smtClean="0"/>
            </a:br>
            <a:r>
              <a:rPr lang="fr-FR" i="1" dirty="0" smtClean="0"/>
              <a:t>comte de Nottingham et septième </a:t>
            </a:r>
            <a:br>
              <a:rPr lang="fr-FR" i="1" dirty="0" smtClean="0"/>
            </a:br>
            <a:r>
              <a:rPr lang="fr-FR" i="1" dirty="0" smtClean="0"/>
              <a:t>comte de </a:t>
            </a:r>
            <a:r>
              <a:rPr lang="fr-FR" i="1" dirty="0" err="1" smtClean="0"/>
              <a:t>Winchilsea</a:t>
            </a:r>
            <a:endParaRPr lang="fr-FR" dirty="0"/>
          </a:p>
        </p:txBody>
      </p:sp>
      <p:sp>
        <p:nvSpPr>
          <p:cNvPr id="3" name="Titre 2"/>
          <p:cNvSpPr>
            <a:spLocks noGrp="1"/>
          </p:cNvSpPr>
          <p:nvPr>
            <p:ph type="title"/>
          </p:nvPr>
        </p:nvSpPr>
        <p:spPr/>
        <p:txBody>
          <a:bodyPr/>
          <a:lstStyle/>
          <a:p>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style>
          <a:lnRef idx="1">
            <a:schemeClr val="accent4"/>
          </a:lnRef>
          <a:fillRef idx="2">
            <a:schemeClr val="accent4"/>
          </a:fillRef>
          <a:effectRef idx="1">
            <a:schemeClr val="accent4"/>
          </a:effectRef>
          <a:fontRef idx="minor">
            <a:schemeClr val="dk1"/>
          </a:fontRef>
        </p:style>
        <p:txBody>
          <a:bodyPr/>
          <a:lstStyle/>
          <a:p>
            <a:r>
              <a:rPr lang="fr-FR" dirty="0" smtClean="0"/>
              <a:t>du VIIIe siècle à la fin du VIe siècle av. J.-C</a:t>
            </a:r>
            <a:endParaRPr lang="fr-FR" dirty="0"/>
          </a:p>
        </p:txBody>
      </p:sp>
      <p:sp>
        <p:nvSpPr>
          <p:cNvPr id="2" name="Titre 1"/>
          <p:cNvSpPr>
            <a:spLocks noGrp="1"/>
          </p:cNvSpPr>
          <p:nvPr>
            <p:ph type="ctrTitle"/>
          </p:nvPr>
        </p:nvSpPr>
        <p:spPr/>
        <p:style>
          <a:lnRef idx="1">
            <a:schemeClr val="accent5"/>
          </a:lnRef>
          <a:fillRef idx="2">
            <a:schemeClr val="accent5"/>
          </a:fillRef>
          <a:effectRef idx="1">
            <a:schemeClr val="accent5"/>
          </a:effectRef>
          <a:fontRef idx="minor">
            <a:schemeClr val="dk1"/>
          </a:fontRef>
        </p:style>
        <p:txBody>
          <a:bodyPr/>
          <a:lstStyle/>
          <a:p>
            <a:r>
              <a:rPr lang="fr-FR" dirty="0" smtClean="0"/>
              <a:t>La période archaïque</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267px-Kouros_Anaphe_BM_B475.jpg"/>
          <p:cNvPicPr>
            <a:picLocks noGrp="1" noChangeAspect="1"/>
          </p:cNvPicPr>
          <p:nvPr>
            <p:ph idx="1"/>
          </p:nvPr>
        </p:nvPicPr>
        <p:blipFill>
          <a:blip r:embed="rId2" cstate="print"/>
          <a:stretch>
            <a:fillRect/>
          </a:stretch>
        </p:blipFill>
        <p:spPr>
          <a:xfrm>
            <a:off x="3491880" y="1340768"/>
            <a:ext cx="2182603" cy="4888376"/>
          </a:xfrm>
        </p:spPr>
      </p:pic>
      <p:sp>
        <p:nvSpPr>
          <p:cNvPr id="3" name="Titre 2"/>
          <p:cNvSpPr>
            <a:spLocks noGrp="1"/>
          </p:cNvSpPr>
          <p:nvPr>
            <p:ph type="title"/>
          </p:nvPr>
        </p:nvSpPr>
        <p:spPr/>
        <p:txBody>
          <a:bodyPr>
            <a:normAutofit fontScale="90000"/>
          </a:bodyPr>
          <a:lstStyle/>
          <a:p>
            <a:r>
              <a:rPr lang="fr-FR" dirty="0" smtClean="0"/>
              <a:t>Kouros provenant de l'île d'Anafi, 510-500 av. J.-C., British </a:t>
            </a:r>
            <a:r>
              <a:rPr lang="fr-FR" dirty="0" err="1" smtClean="0"/>
              <a:t>Museum</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style>
          <a:lnRef idx="1">
            <a:schemeClr val="accent4"/>
          </a:lnRef>
          <a:fillRef idx="2">
            <a:schemeClr val="accent4"/>
          </a:fillRef>
          <a:effectRef idx="1">
            <a:schemeClr val="accent4"/>
          </a:effectRef>
          <a:fontRef idx="minor">
            <a:schemeClr val="dk1"/>
          </a:fontRef>
        </p:style>
        <p:txBody>
          <a:bodyPr/>
          <a:lstStyle/>
          <a:p>
            <a:r>
              <a:rPr lang="fr-FR" dirty="0" smtClean="0"/>
              <a:t>du Ve siècle au IVe siècle av. J.-C</a:t>
            </a:r>
            <a:endParaRPr lang="fr-FR" dirty="0"/>
          </a:p>
        </p:txBody>
      </p:sp>
      <p:sp>
        <p:nvSpPr>
          <p:cNvPr id="2" name="Titre 1"/>
          <p:cNvSpPr>
            <a:spLocks noGrp="1"/>
          </p:cNvSpPr>
          <p:nvPr>
            <p:ph type="ctrTitle"/>
          </p:nvPr>
        </p:nvSpPr>
        <p:spPr/>
        <p:style>
          <a:lnRef idx="1">
            <a:schemeClr val="accent5"/>
          </a:lnRef>
          <a:fillRef idx="2">
            <a:schemeClr val="accent5"/>
          </a:fillRef>
          <a:effectRef idx="1">
            <a:schemeClr val="accent5"/>
          </a:effectRef>
          <a:fontRef idx="minor">
            <a:schemeClr val="dk1"/>
          </a:fontRef>
        </p:style>
        <p:txBody>
          <a:bodyPr/>
          <a:lstStyle/>
          <a:p>
            <a:r>
              <a:rPr lang="fr-FR" dirty="0" smtClean="0"/>
              <a:t>La période classique</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280px-Aphrodite_Braschi_Glyptothek_Munich_258.jpg"/>
          <p:cNvPicPr>
            <a:picLocks noGrp="1" noChangeAspect="1"/>
          </p:cNvPicPr>
          <p:nvPr>
            <p:ph idx="1"/>
          </p:nvPr>
        </p:nvPicPr>
        <p:blipFill>
          <a:blip r:embed="rId2" cstate="print"/>
          <a:stretch>
            <a:fillRect/>
          </a:stretch>
        </p:blipFill>
        <p:spPr>
          <a:xfrm>
            <a:off x="3501632" y="1524000"/>
            <a:ext cx="2140736" cy="4572000"/>
          </a:xfrm>
        </p:spPr>
      </p:pic>
      <p:sp>
        <p:nvSpPr>
          <p:cNvPr id="3" name="Titre 2"/>
          <p:cNvSpPr>
            <a:spLocks noGrp="1"/>
          </p:cNvSpPr>
          <p:nvPr>
            <p:ph type="title"/>
          </p:nvPr>
        </p:nvSpPr>
        <p:spPr/>
        <p:txBody>
          <a:bodyPr>
            <a:normAutofit/>
          </a:bodyPr>
          <a:lstStyle/>
          <a:p>
            <a:r>
              <a:rPr lang="fr-FR" sz="3200" dirty="0" smtClean="0"/>
              <a:t>Aphrodite </a:t>
            </a:r>
            <a:r>
              <a:rPr lang="fr-FR" sz="3200" dirty="0" err="1" smtClean="0"/>
              <a:t>Braschi</a:t>
            </a:r>
            <a:r>
              <a:rPr lang="fr-FR" sz="3200" dirty="0" smtClean="0"/>
              <a:t>, statue du type de l’Aphrodite de Cnide de Praxitèle, Glyptothèque de Munich</a:t>
            </a:r>
            <a:endParaRPr lang="fr-FR"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Statues monumentales de Phidias</a:t>
            </a:r>
            <a:endParaRPr lang="fr-FR" dirty="0"/>
          </a:p>
        </p:txBody>
      </p:sp>
      <p:pic>
        <p:nvPicPr>
          <p:cNvPr id="5" name="Espace réservé du contenu 4" descr="400px-Zeus_d'Olympie_(Barclay).jpg"/>
          <p:cNvPicPr>
            <a:picLocks noGrp="1" noChangeAspect="1"/>
          </p:cNvPicPr>
          <p:nvPr>
            <p:ph sz="half" idx="1"/>
          </p:nvPr>
        </p:nvPicPr>
        <p:blipFill>
          <a:blip r:embed="rId2" cstate="print"/>
          <a:stretch>
            <a:fillRect/>
          </a:stretch>
        </p:blipFill>
        <p:spPr>
          <a:xfrm>
            <a:off x="962819" y="1524000"/>
            <a:ext cx="3048000" cy="4572000"/>
          </a:xfrm>
        </p:spPr>
      </p:pic>
      <p:pic>
        <p:nvPicPr>
          <p:cNvPr id="6" name="Espace réservé du contenu 5" descr="313px-NAMA_Athéna_Varvakeion.jpg"/>
          <p:cNvPicPr>
            <a:picLocks noGrp="1" noChangeAspect="1"/>
          </p:cNvPicPr>
          <p:nvPr>
            <p:ph sz="half" idx="2"/>
          </p:nvPr>
        </p:nvPicPr>
        <p:blipFill>
          <a:blip r:embed="rId3" cstate="print"/>
          <a:stretch>
            <a:fillRect/>
          </a:stretch>
        </p:blipFill>
        <p:spPr>
          <a:xfrm>
            <a:off x="5483298" y="1524000"/>
            <a:ext cx="2389042" cy="45720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style>
          <a:lnRef idx="1">
            <a:schemeClr val="accent4"/>
          </a:lnRef>
          <a:fillRef idx="2">
            <a:schemeClr val="accent4"/>
          </a:fillRef>
          <a:effectRef idx="1">
            <a:schemeClr val="accent4"/>
          </a:effectRef>
          <a:fontRef idx="minor">
            <a:schemeClr val="dk1"/>
          </a:fontRef>
        </p:style>
        <p:txBody>
          <a:bodyPr/>
          <a:lstStyle/>
          <a:p>
            <a:r>
              <a:rPr lang="fr-FR" dirty="0" smtClean="0"/>
              <a:t>de la mort d'Alexandre en 323 av. J.-C. jusqu'à la domination romaine. </a:t>
            </a:r>
            <a:endParaRPr lang="fr-FR" dirty="0"/>
          </a:p>
        </p:txBody>
      </p:sp>
      <p:sp>
        <p:nvSpPr>
          <p:cNvPr id="2" name="Titre 1"/>
          <p:cNvSpPr>
            <a:spLocks noGrp="1"/>
          </p:cNvSpPr>
          <p:nvPr>
            <p:ph type="ctrTitle"/>
          </p:nvPr>
        </p:nvSpPr>
        <p:spPr/>
        <p:style>
          <a:lnRef idx="1">
            <a:schemeClr val="accent5"/>
          </a:lnRef>
          <a:fillRef idx="2">
            <a:schemeClr val="accent5"/>
          </a:fillRef>
          <a:effectRef idx="1">
            <a:schemeClr val="accent5"/>
          </a:effectRef>
          <a:fontRef idx="minor">
            <a:schemeClr val="dk1"/>
          </a:fontRef>
        </p:style>
        <p:txBody>
          <a:bodyPr/>
          <a:lstStyle/>
          <a:p>
            <a:r>
              <a:rPr lang="fr-FR" dirty="0" smtClean="0"/>
              <a:t>La période </a:t>
            </a:r>
            <a:r>
              <a:rPr lang="fr-FR" dirty="0" err="1" smtClean="0"/>
              <a:t>hellenistique</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600px-Laocoön_and_His_Sons.jpg"/>
          <p:cNvPicPr>
            <a:picLocks noGrp="1" noChangeAspect="1"/>
          </p:cNvPicPr>
          <p:nvPr>
            <p:ph idx="1"/>
          </p:nvPr>
        </p:nvPicPr>
        <p:blipFill>
          <a:blip r:embed="rId2" cstate="print"/>
          <a:stretch>
            <a:fillRect/>
          </a:stretch>
        </p:blipFill>
        <p:spPr>
          <a:xfrm>
            <a:off x="2286000" y="1524000"/>
            <a:ext cx="4572000" cy="4572000"/>
          </a:xfrm>
        </p:spPr>
      </p:pic>
      <p:sp>
        <p:nvSpPr>
          <p:cNvPr id="3" name="Titre 2"/>
          <p:cNvSpPr>
            <a:spLocks noGrp="1"/>
          </p:cNvSpPr>
          <p:nvPr>
            <p:ph type="title"/>
          </p:nvPr>
        </p:nvSpPr>
        <p:spPr>
          <a:xfrm>
            <a:off x="467544" y="332656"/>
            <a:ext cx="8229600" cy="1219200"/>
          </a:xfrm>
        </p:spPr>
        <p:txBody>
          <a:bodyPr>
            <a:noAutofit/>
          </a:bodyPr>
          <a:lstStyle/>
          <a:p>
            <a:r>
              <a:rPr lang="fr-FR" sz="2800" dirty="0" smtClean="0"/>
              <a:t>Groupe du Laocoon, œuvre des Rhodiens </a:t>
            </a:r>
            <a:r>
              <a:rPr lang="fr-FR" sz="2800" dirty="0" err="1" smtClean="0"/>
              <a:t>Agésandros</a:t>
            </a:r>
            <a:r>
              <a:rPr lang="fr-FR" sz="2800" dirty="0" smtClean="0"/>
              <a:t>, </a:t>
            </a:r>
            <a:r>
              <a:rPr lang="fr-FR" sz="2800" dirty="0" err="1" smtClean="0"/>
              <a:t>Athanadoros</a:t>
            </a:r>
            <a:r>
              <a:rPr lang="fr-FR" sz="2800" dirty="0" smtClean="0"/>
              <a:t> et </a:t>
            </a:r>
            <a:r>
              <a:rPr lang="fr-FR" sz="2800" dirty="0" err="1" smtClean="0"/>
              <a:t>Polydoros</a:t>
            </a:r>
            <a:r>
              <a:rPr lang="fr-FR" sz="2800" dirty="0" smtClean="0"/>
              <a:t>, IIe ou Ier siècle av. J.-C., musée </a:t>
            </a:r>
            <a:r>
              <a:rPr lang="fr-FR" sz="2800" dirty="0" err="1" smtClean="0"/>
              <a:t>Pio</a:t>
            </a:r>
            <a:r>
              <a:rPr lang="fr-FR" sz="2800" dirty="0" smtClean="0"/>
              <a:t>-</a:t>
            </a:r>
            <a:r>
              <a:rPr lang="fr-FR" sz="2800" dirty="0" err="1" smtClean="0"/>
              <a:t>Clementino</a:t>
            </a:r>
            <a:r>
              <a:rPr lang="fr-FR" sz="2800" dirty="0" smtClean="0"/>
              <a:t>, Vatican</a:t>
            </a:r>
            <a:endParaRPr lang="fr-FR"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Venus_de_Milo_Louvre_Ma399.jpg"/>
          <p:cNvPicPr>
            <a:picLocks noGrp="1" noChangeAspect="1"/>
          </p:cNvPicPr>
          <p:nvPr>
            <p:ph idx="1"/>
          </p:nvPr>
        </p:nvPicPr>
        <p:blipFill>
          <a:blip r:embed="rId2" cstate="print"/>
          <a:stretch>
            <a:fillRect/>
          </a:stretch>
        </p:blipFill>
        <p:spPr>
          <a:xfrm>
            <a:off x="3651463" y="1524000"/>
            <a:ext cx="1841074" cy="4572000"/>
          </a:xfrm>
        </p:spPr>
      </p:pic>
      <p:sp>
        <p:nvSpPr>
          <p:cNvPr id="3" name="Titre 2"/>
          <p:cNvSpPr>
            <a:spLocks noGrp="1"/>
          </p:cNvSpPr>
          <p:nvPr>
            <p:ph type="title"/>
          </p:nvPr>
        </p:nvSpPr>
        <p:spPr/>
        <p:txBody>
          <a:bodyPr>
            <a:normAutofit fontScale="90000"/>
          </a:bodyPr>
          <a:lstStyle/>
          <a:p>
            <a:r>
              <a:rPr lang="fr-FR" dirty="0" smtClean="0"/>
              <a:t>La Vénus de Milo, vers 130-100 av. JC, musée du Louvre</a:t>
            </a:r>
            <a:endParaRPr lang="fr-FR"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TotalTime>
  <Words>241</Words>
  <Application>Microsoft Office PowerPoint</Application>
  <PresentationFormat>Affichage à l'écran (4:3)</PresentationFormat>
  <Paragraphs>22</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Papier</vt:lpstr>
      <vt:lpstr>La sculpture grecque</vt:lpstr>
      <vt:lpstr>La période archaïque</vt:lpstr>
      <vt:lpstr>Kouros provenant de l'île d'Anafi, 510-500 av. J.-C., British Museum</vt:lpstr>
      <vt:lpstr>La période classique</vt:lpstr>
      <vt:lpstr>Aphrodite Braschi, statue du type de l’Aphrodite de Cnide de Praxitèle, Glyptothèque de Munich</vt:lpstr>
      <vt:lpstr>Statues monumentales de Phidias</vt:lpstr>
      <vt:lpstr>La période hellenistique</vt:lpstr>
      <vt:lpstr>Groupe du Laocoon, œuvre des Rhodiens Agésandros, Athanadoros et Polydoros, IIe ou Ier siècle av. J.-C., musée Pio-Clementino, Vatican</vt:lpstr>
      <vt:lpstr>La Vénus de Milo, vers 130-100 av. JC, musée du Louvre</vt:lpstr>
      <vt:lpstr>Faune Barberini, copie en marbre d'un original en bronze, v. 200 av. J.-C., Glyptothèque de Munich</vt:lpstr>
      <vt:lpstr>Le test</vt:lpstr>
      <vt:lpstr>Diapositive 12</vt:lpstr>
      <vt:lpstr>Diapositive 13</vt:lpstr>
      <vt:lpstr>Diapositive 14</vt:lpstr>
      <vt:lpstr>Portraits romains</vt:lpstr>
      <vt:lpstr>Agrippa  Vers 25 - 24 avant J.-C. Gabies (musée du Louvre)</vt:lpstr>
      <vt:lpstr>Diapositive 17</vt:lpstr>
      <vt:lpstr>Diapositive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Cicéron</dc:title>
  <dc:creator>Clémence Coget</dc:creator>
  <cp:lastModifiedBy>Clémence Coget</cp:lastModifiedBy>
  <cp:revision>46</cp:revision>
  <dcterms:created xsi:type="dcterms:W3CDTF">2011-02-16T17:19:05Z</dcterms:created>
  <dcterms:modified xsi:type="dcterms:W3CDTF">2017-03-04T00:17:01Z</dcterms:modified>
</cp:coreProperties>
</file>