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64" r:id="rId8"/>
    <p:sldId id="267" r:id="rId9"/>
    <p:sldId id="265" r:id="rId10"/>
    <p:sldId id="266" r:id="rId11"/>
    <p:sldId id="259" r:id="rId12"/>
    <p:sldId id="26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43A6F7-F580-4743-BA34-EEDA12F2CC96}" type="datetimeFigureOut">
              <a:rPr lang="fr-FR" smtClean="0"/>
              <a:pPr/>
              <a:t>31/01/2013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D88803-C9F4-400F-B164-8ABDE3F9001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Visne</a:t>
            </a:r>
            <a:r>
              <a:rPr lang="it-IT" dirty="0" smtClean="0"/>
              <a:t> </a:t>
            </a:r>
            <a:r>
              <a:rPr lang="it-IT" dirty="0" err="1" smtClean="0"/>
              <a:t>Romam</a:t>
            </a:r>
            <a:r>
              <a:rPr lang="it-IT" dirty="0" smtClean="0"/>
              <a:t> ire, </a:t>
            </a:r>
            <a:r>
              <a:rPr lang="it-IT" dirty="0" err="1" smtClean="0"/>
              <a:t>Iuno</a:t>
            </a:r>
            <a:r>
              <a:rPr lang="it-IT" dirty="0" smtClean="0"/>
              <a:t> </a:t>
            </a:r>
            <a:r>
              <a:rPr lang="it-IT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Adnuisse </a:t>
            </a:r>
            <a:r>
              <a:rPr lang="it-IT" dirty="0" err="1" smtClean="0"/>
              <a:t>ceteri</a:t>
            </a:r>
            <a:r>
              <a:rPr lang="it-IT" dirty="0" smtClean="0"/>
              <a:t> </a:t>
            </a:r>
            <a:r>
              <a:rPr lang="it-IT" dirty="0" err="1" smtClean="0"/>
              <a:t>deam</a:t>
            </a:r>
            <a:r>
              <a:rPr lang="it-IT" dirty="0" smtClean="0"/>
              <a:t> </a:t>
            </a:r>
            <a:r>
              <a:rPr lang="it-IT" dirty="0" err="1" smtClean="0"/>
              <a:t>conclamaverunt</a:t>
            </a:r>
            <a:endParaRPr lang="it-IT" dirty="0" smtClean="0"/>
          </a:p>
          <a:p>
            <a:r>
              <a:rPr lang="it-IT" dirty="0" smtClean="0"/>
              <a:t>Et </a:t>
            </a:r>
            <a:r>
              <a:rPr lang="it-IT" dirty="0" err="1" smtClean="0"/>
              <a:t>autres</a:t>
            </a:r>
            <a:r>
              <a:rPr lang="it-IT" dirty="0" smtClean="0"/>
              <a:t> </a:t>
            </a:r>
            <a:r>
              <a:rPr lang="it-IT" dirty="0" err="1" smtClean="0"/>
              <a:t>joyeusetés…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Adnuisse </a:t>
            </a:r>
            <a:r>
              <a:rPr lang="it-IT" dirty="0" err="1" smtClean="0"/>
              <a:t>ceteri</a:t>
            </a:r>
            <a:r>
              <a:rPr lang="it-IT" dirty="0" smtClean="0"/>
              <a:t> </a:t>
            </a:r>
            <a:r>
              <a:rPr lang="it-IT" dirty="0" err="1"/>
              <a:t>deam</a:t>
            </a:r>
            <a:r>
              <a:rPr lang="it-IT" dirty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conclamaverunt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Adnuisse </a:t>
            </a:r>
            <a:r>
              <a:rPr lang="it-IT" dirty="0" err="1">
                <a:solidFill>
                  <a:srgbClr val="00B050"/>
                </a:solidFill>
              </a:rPr>
              <a:t>ceteri</a:t>
            </a:r>
            <a:r>
              <a:rPr lang="it-IT" dirty="0"/>
              <a:t> </a:t>
            </a:r>
            <a:r>
              <a:rPr lang="it-IT" dirty="0" err="1"/>
              <a:t>deam</a:t>
            </a:r>
            <a:r>
              <a:rPr lang="it-IT" dirty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conclamaverunt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fr-FR" dirty="0" err="1" smtClean="0">
                <a:solidFill>
                  <a:srgbClr val="00B050"/>
                </a:solidFill>
              </a:rPr>
              <a:t>Ceteri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conclamaverunt</a:t>
            </a:r>
            <a:r>
              <a:rPr lang="fr-FR" dirty="0" smtClean="0"/>
              <a:t> [</a:t>
            </a:r>
            <a:r>
              <a:rPr lang="fr-FR" dirty="0" err="1" smtClean="0">
                <a:solidFill>
                  <a:srgbClr val="00B050"/>
                </a:solidFill>
              </a:rPr>
              <a:t>deam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adnuisse</a:t>
            </a:r>
            <a:r>
              <a:rPr lang="fr-FR" dirty="0" smtClean="0"/>
              <a:t>].</a:t>
            </a:r>
          </a:p>
          <a:p>
            <a:r>
              <a:rPr lang="fr-FR" dirty="0" err="1" smtClean="0"/>
              <a:t>Adnuo</a:t>
            </a:r>
            <a:r>
              <a:rPr lang="fr-FR" dirty="0" smtClean="0"/>
              <a:t>, </a:t>
            </a:r>
            <a:r>
              <a:rPr lang="fr-FR" dirty="0" err="1" smtClean="0"/>
              <a:t>is</a:t>
            </a:r>
            <a:r>
              <a:rPr lang="fr-FR" dirty="0" smtClean="0"/>
              <a:t>, ire, </a:t>
            </a:r>
            <a:r>
              <a:rPr lang="fr-FR" dirty="0" err="1" smtClean="0"/>
              <a:t>adnui</a:t>
            </a:r>
            <a:r>
              <a:rPr lang="fr-FR" dirty="0" smtClean="0"/>
              <a:t>, </a:t>
            </a:r>
            <a:r>
              <a:rPr lang="fr-FR" dirty="0" err="1" smtClean="0"/>
              <a:t>adnutum</a:t>
            </a:r>
            <a:r>
              <a:rPr lang="fr-FR" dirty="0" smtClean="0"/>
              <a:t> : indiquer par un signe son  assentiment</a:t>
            </a:r>
          </a:p>
          <a:p>
            <a:r>
              <a:rPr lang="fr-FR" dirty="0" err="1" smtClean="0">
                <a:solidFill>
                  <a:srgbClr val="00B050"/>
                </a:solidFill>
              </a:rPr>
              <a:t>Dea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adnuit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548680"/>
            <a:ext cx="7715200" cy="5832648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Ceteri</a:t>
            </a:r>
            <a:r>
              <a:rPr lang="fr-FR" dirty="0" smtClean="0"/>
              <a:t> </a:t>
            </a:r>
            <a:r>
              <a:rPr lang="fr-FR" dirty="0" err="1" smtClean="0"/>
              <a:t>conclamant</a:t>
            </a:r>
            <a:r>
              <a:rPr lang="fr-FR" dirty="0" smtClean="0"/>
              <a:t> </a:t>
            </a:r>
            <a:r>
              <a:rPr lang="fr-FR" dirty="0" err="1" smtClean="0"/>
              <a:t>deam</a:t>
            </a:r>
            <a:r>
              <a:rPr lang="fr-FR" dirty="0" smtClean="0"/>
              <a:t> </a:t>
            </a:r>
            <a:r>
              <a:rPr lang="fr-FR" dirty="0" err="1" smtClean="0"/>
              <a:t>adnuire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Tous les autres s’écrient que la déesse fait signe qu’elle accepte.</a:t>
            </a:r>
          </a:p>
          <a:p>
            <a:r>
              <a:rPr lang="fr-FR" dirty="0" err="1" smtClean="0"/>
              <a:t>Ceteri</a:t>
            </a:r>
            <a:r>
              <a:rPr lang="fr-FR" dirty="0" smtClean="0"/>
              <a:t> </a:t>
            </a:r>
            <a:r>
              <a:rPr lang="fr-FR" dirty="0" err="1" smtClean="0"/>
              <a:t>conclamant</a:t>
            </a:r>
            <a:r>
              <a:rPr lang="fr-FR" dirty="0" smtClean="0"/>
              <a:t> </a:t>
            </a:r>
            <a:r>
              <a:rPr lang="fr-FR" dirty="0" err="1" smtClean="0"/>
              <a:t>deam</a:t>
            </a:r>
            <a:r>
              <a:rPr lang="fr-FR" dirty="0" smtClean="0"/>
              <a:t> </a:t>
            </a:r>
            <a:r>
              <a:rPr lang="fr-FR" dirty="0" err="1" smtClean="0"/>
              <a:t>adnuisse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Tous les autres s’écrient que la déesse a fait signe qu’elle acceptait.</a:t>
            </a:r>
          </a:p>
          <a:p>
            <a:r>
              <a:rPr lang="fr-FR" dirty="0" err="1" smtClean="0"/>
              <a:t>Ceteri</a:t>
            </a:r>
            <a:r>
              <a:rPr lang="fr-FR" dirty="0" smtClean="0"/>
              <a:t> </a:t>
            </a:r>
            <a:r>
              <a:rPr lang="fr-FR" dirty="0" err="1" smtClean="0"/>
              <a:t>conclamaverunt</a:t>
            </a:r>
            <a:r>
              <a:rPr lang="fr-FR" dirty="0" smtClean="0"/>
              <a:t> </a:t>
            </a:r>
            <a:r>
              <a:rPr lang="fr-FR" dirty="0" err="1" smtClean="0"/>
              <a:t>deam</a:t>
            </a:r>
            <a:r>
              <a:rPr lang="fr-FR" dirty="0" smtClean="0"/>
              <a:t> </a:t>
            </a:r>
            <a:r>
              <a:rPr lang="fr-FR" dirty="0" err="1" smtClean="0"/>
              <a:t>adnuire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Tous les autres s’écrièrent que la déesse faisait signe qu’elle acceptait.</a:t>
            </a:r>
          </a:p>
          <a:p>
            <a:r>
              <a:rPr lang="fr-FR" dirty="0" err="1" smtClean="0"/>
              <a:t>Ceteri</a:t>
            </a:r>
            <a:r>
              <a:rPr lang="fr-FR" dirty="0" smtClean="0"/>
              <a:t> </a:t>
            </a:r>
            <a:r>
              <a:rPr lang="fr-FR" dirty="0" err="1" smtClean="0"/>
              <a:t>conclamaverunt</a:t>
            </a:r>
            <a:r>
              <a:rPr lang="fr-FR" dirty="0" smtClean="0"/>
              <a:t> </a:t>
            </a:r>
            <a:r>
              <a:rPr lang="fr-FR" dirty="0" err="1" smtClean="0"/>
              <a:t>deam</a:t>
            </a:r>
            <a:r>
              <a:rPr lang="fr-FR" dirty="0" smtClean="0"/>
              <a:t> </a:t>
            </a:r>
            <a:r>
              <a:rPr lang="fr-FR" dirty="0" err="1" smtClean="0"/>
              <a:t>adnuisse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Tous les autres s’écrièrent que la déesse avait fait signe qu’elle acceptait.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L’interrogation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Nouveau cours de </a:t>
            </a:r>
            <a:r>
              <a:rPr lang="fr-FR" dirty="0" err="1" smtClean="0"/>
              <a:t>grammmaire</a:t>
            </a:r>
            <a:r>
              <a:rPr lang="fr-FR" dirty="0" smtClean="0"/>
              <a:t> avec ce titre.</a:t>
            </a:r>
          </a:p>
          <a:p>
            <a:pPr>
              <a:buNone/>
            </a:pPr>
            <a:r>
              <a:rPr lang="fr-FR" dirty="0" smtClean="0"/>
              <a:t>I les particules interrogatives</a:t>
            </a:r>
          </a:p>
          <a:p>
            <a:pPr>
              <a:buFontTx/>
              <a:buChar char="-"/>
            </a:pPr>
            <a:r>
              <a:rPr lang="fr-FR" dirty="0" smtClean="0"/>
              <a:t>-ne</a:t>
            </a:r>
          </a:p>
          <a:p>
            <a:pPr>
              <a:buFontTx/>
              <a:buChar char="-"/>
            </a:pPr>
            <a:r>
              <a:rPr lang="fr-FR" dirty="0" smtClean="0"/>
              <a:t>Nonne</a:t>
            </a:r>
          </a:p>
          <a:p>
            <a:pPr>
              <a:buFontTx/>
              <a:buChar char="-"/>
            </a:pPr>
            <a:r>
              <a:rPr lang="fr-FR" dirty="0" err="1" smtClean="0"/>
              <a:t>Num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L’accusatif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268760"/>
            <a:ext cx="7643192" cy="485740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L’accusatif complément d’objet</a:t>
            </a:r>
          </a:p>
          <a:p>
            <a:pPr>
              <a:buNone/>
            </a:pPr>
            <a:r>
              <a:rPr lang="fr-FR" dirty="0" smtClean="0"/>
              <a:t>Avec un verbe transitif, </a:t>
            </a:r>
          </a:p>
          <a:p>
            <a:pPr>
              <a:buNone/>
            </a:pPr>
            <a:r>
              <a:rPr lang="fr-FR" dirty="0" smtClean="0"/>
              <a:t>Actif : </a:t>
            </a:r>
            <a:r>
              <a:rPr lang="fr-FR" dirty="0" err="1" smtClean="0"/>
              <a:t>Discipulus</a:t>
            </a:r>
            <a:r>
              <a:rPr lang="fr-FR" dirty="0" smtClean="0"/>
              <a:t> </a:t>
            </a:r>
            <a:r>
              <a:rPr lang="fr-FR" dirty="0" err="1" smtClean="0"/>
              <a:t>librum</a:t>
            </a:r>
            <a:r>
              <a:rPr lang="fr-FR" dirty="0" smtClean="0"/>
              <a:t> </a:t>
            </a:r>
            <a:r>
              <a:rPr lang="fr-FR" dirty="0" err="1" smtClean="0"/>
              <a:t>legit</a:t>
            </a:r>
            <a:r>
              <a:rPr lang="fr-FR" dirty="0" smtClean="0"/>
              <a:t>&gt;</a:t>
            </a:r>
          </a:p>
          <a:p>
            <a:pPr>
              <a:buNone/>
            </a:pPr>
            <a:r>
              <a:rPr lang="fr-FR" dirty="0" smtClean="0"/>
              <a:t>A </a:t>
            </a:r>
            <a:r>
              <a:rPr lang="fr-FR" dirty="0" err="1" smtClean="0"/>
              <a:t>discipulo</a:t>
            </a:r>
            <a:r>
              <a:rPr lang="fr-FR" dirty="0" smtClean="0"/>
              <a:t> liber </a:t>
            </a:r>
            <a:r>
              <a:rPr lang="fr-FR" dirty="0" err="1" smtClean="0"/>
              <a:t>legitur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Ou déponent</a:t>
            </a:r>
          </a:p>
          <a:p>
            <a:r>
              <a:rPr lang="fr-FR" dirty="0" smtClean="0"/>
              <a:t>Le double accusatif (avec </a:t>
            </a:r>
            <a:r>
              <a:rPr lang="fr-FR" dirty="0" err="1" smtClean="0"/>
              <a:t>docere</a:t>
            </a:r>
            <a:r>
              <a:rPr lang="fr-FR" dirty="0" smtClean="0"/>
              <a:t> et </a:t>
            </a:r>
            <a:r>
              <a:rPr lang="fr-FR" dirty="0" err="1" smtClean="0"/>
              <a:t>rogare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Consul patres </a:t>
            </a:r>
            <a:r>
              <a:rPr lang="fr-FR" dirty="0" err="1" smtClean="0"/>
              <a:t>sententiam</a:t>
            </a:r>
            <a:r>
              <a:rPr lang="fr-FR" dirty="0" smtClean="0"/>
              <a:t> </a:t>
            </a:r>
            <a:r>
              <a:rPr lang="fr-FR" dirty="0" err="1" smtClean="0"/>
              <a:t>rogat</a:t>
            </a:r>
            <a:r>
              <a:rPr lang="fr-FR" dirty="0" smtClean="0"/>
              <a:t>.</a:t>
            </a:r>
          </a:p>
          <a:p>
            <a:r>
              <a:rPr lang="fr-FR" dirty="0" smtClean="0"/>
              <a:t>Accusatif avec une préposition (ad, in, per…)</a:t>
            </a:r>
          </a:p>
          <a:p>
            <a:r>
              <a:rPr lang="fr-FR" dirty="0" smtClean="0"/>
              <a:t>Accusatif complément de lieu et de temps</a:t>
            </a:r>
          </a:p>
          <a:p>
            <a:pPr>
              <a:buNone/>
            </a:pPr>
            <a:r>
              <a:rPr lang="fr-FR" dirty="0" smtClean="0"/>
              <a:t>Nom de ville sans proposition = lieu où l’on va (quo ?)</a:t>
            </a:r>
          </a:p>
          <a:p>
            <a:r>
              <a:rPr lang="fr-FR" dirty="0" smtClean="0"/>
              <a:t>L’accusatif sujet d’une proposition infinitive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Visne</a:t>
            </a:r>
            <a:r>
              <a:rPr lang="it-IT" dirty="0" smtClean="0"/>
              <a:t> </a:t>
            </a:r>
            <a:r>
              <a:rPr lang="it-IT" dirty="0" err="1" smtClean="0"/>
              <a:t>Romam</a:t>
            </a:r>
            <a:r>
              <a:rPr lang="it-IT" dirty="0" smtClean="0"/>
              <a:t> ire, </a:t>
            </a:r>
            <a:r>
              <a:rPr lang="it-IT" dirty="0" err="1" smtClean="0"/>
              <a:t>Iuno</a:t>
            </a:r>
            <a:r>
              <a:rPr lang="it-IT" dirty="0" smtClean="0"/>
              <a:t> 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L’accusatif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268760"/>
            <a:ext cx="7715200" cy="485740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L’accusatif complément d’objet</a:t>
            </a:r>
          </a:p>
          <a:p>
            <a:pPr>
              <a:buNone/>
            </a:pPr>
            <a:r>
              <a:rPr lang="fr-FR" dirty="0" smtClean="0"/>
              <a:t>Avec un verbe transitif, </a:t>
            </a:r>
          </a:p>
          <a:p>
            <a:pPr>
              <a:buNone/>
            </a:pPr>
            <a:r>
              <a:rPr lang="fr-FR" dirty="0" smtClean="0"/>
              <a:t>Actif : </a:t>
            </a:r>
            <a:r>
              <a:rPr lang="fr-FR" dirty="0" err="1" smtClean="0"/>
              <a:t>Discipulus</a:t>
            </a:r>
            <a:r>
              <a:rPr lang="fr-FR" dirty="0" smtClean="0"/>
              <a:t> </a:t>
            </a:r>
            <a:r>
              <a:rPr lang="fr-FR" dirty="0" err="1" smtClean="0"/>
              <a:t>librum</a:t>
            </a:r>
            <a:r>
              <a:rPr lang="fr-FR" dirty="0" smtClean="0"/>
              <a:t> </a:t>
            </a:r>
            <a:r>
              <a:rPr lang="fr-FR" dirty="0" err="1" smtClean="0"/>
              <a:t>legit</a:t>
            </a:r>
            <a:r>
              <a:rPr lang="fr-FR" dirty="0" smtClean="0"/>
              <a:t>&gt;</a:t>
            </a:r>
          </a:p>
          <a:p>
            <a:pPr>
              <a:buNone/>
            </a:pPr>
            <a:r>
              <a:rPr lang="fr-FR" dirty="0" smtClean="0"/>
              <a:t>A </a:t>
            </a:r>
            <a:r>
              <a:rPr lang="fr-FR" dirty="0" err="1" smtClean="0"/>
              <a:t>discipulo</a:t>
            </a:r>
            <a:r>
              <a:rPr lang="fr-FR" dirty="0" smtClean="0"/>
              <a:t> liber </a:t>
            </a:r>
            <a:r>
              <a:rPr lang="fr-FR" dirty="0" err="1" smtClean="0"/>
              <a:t>legitur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Ou déponent</a:t>
            </a:r>
          </a:p>
          <a:p>
            <a:r>
              <a:rPr lang="fr-FR" dirty="0" smtClean="0"/>
              <a:t>Le double accusatif (avec </a:t>
            </a:r>
            <a:r>
              <a:rPr lang="fr-FR" dirty="0" err="1" smtClean="0"/>
              <a:t>docere</a:t>
            </a:r>
            <a:r>
              <a:rPr lang="fr-FR" dirty="0" smtClean="0"/>
              <a:t> et </a:t>
            </a:r>
            <a:r>
              <a:rPr lang="fr-FR" dirty="0" err="1" smtClean="0"/>
              <a:t>rogare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Consul patres </a:t>
            </a:r>
            <a:r>
              <a:rPr lang="fr-FR" dirty="0" err="1" smtClean="0"/>
              <a:t>sententiam</a:t>
            </a:r>
            <a:r>
              <a:rPr lang="fr-FR" dirty="0" smtClean="0"/>
              <a:t> </a:t>
            </a:r>
            <a:r>
              <a:rPr lang="fr-FR" dirty="0" err="1" smtClean="0"/>
              <a:t>rogat</a:t>
            </a:r>
            <a:r>
              <a:rPr lang="fr-FR" dirty="0" smtClean="0"/>
              <a:t>.</a:t>
            </a:r>
          </a:p>
          <a:p>
            <a:r>
              <a:rPr lang="fr-FR" dirty="0" smtClean="0"/>
              <a:t>Accusatif avec une préposition (ad, in, per…)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Accusatif complément de lieu et de temps</a:t>
            </a:r>
          </a:p>
          <a:p>
            <a:pPr>
              <a:buNone/>
            </a:pPr>
            <a:r>
              <a:rPr lang="fr-FR" dirty="0" smtClean="0"/>
              <a:t>Nom de ville sans proposition = lieu où l’on va (quo ?)</a:t>
            </a:r>
          </a:p>
          <a:p>
            <a:r>
              <a:rPr lang="fr-FR" dirty="0" smtClean="0"/>
              <a:t>L’accusatif sujet d’une proposition infinitive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Volo</a:t>
            </a:r>
          </a:p>
          <a:p>
            <a:r>
              <a:rPr lang="fr-FR" dirty="0" smtClean="0"/>
              <a:t>Vis</a:t>
            </a:r>
          </a:p>
          <a:p>
            <a:r>
              <a:rPr lang="fr-FR" dirty="0" err="1" smtClean="0"/>
              <a:t>Vult</a:t>
            </a:r>
            <a:endParaRPr lang="fr-FR" dirty="0" smtClean="0"/>
          </a:p>
          <a:p>
            <a:r>
              <a:rPr lang="fr-FR" dirty="0" err="1" smtClean="0"/>
              <a:t>Volumus</a:t>
            </a:r>
            <a:endParaRPr lang="fr-FR" dirty="0" smtClean="0"/>
          </a:p>
          <a:p>
            <a:r>
              <a:rPr lang="fr-FR" dirty="0" err="1" smtClean="0"/>
              <a:t>Vultis</a:t>
            </a:r>
            <a:endParaRPr lang="fr-FR" dirty="0" smtClean="0"/>
          </a:p>
          <a:p>
            <a:r>
              <a:rPr lang="fr-FR" dirty="0" err="1" smtClean="0"/>
              <a:t>Volunt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Adnuisse </a:t>
            </a:r>
            <a:r>
              <a:rPr lang="it-IT" dirty="0" err="1" smtClean="0"/>
              <a:t>ceteri</a:t>
            </a:r>
            <a:r>
              <a:rPr lang="it-IT" dirty="0" smtClean="0"/>
              <a:t> </a:t>
            </a:r>
            <a:r>
              <a:rPr lang="it-IT" dirty="0" err="1" smtClean="0"/>
              <a:t>deam</a:t>
            </a:r>
            <a:r>
              <a:rPr lang="it-IT" dirty="0" smtClean="0"/>
              <a:t> </a:t>
            </a:r>
            <a:r>
              <a:rPr lang="it-IT" dirty="0" err="1" smtClean="0"/>
              <a:t>conclamaverunt</a:t>
            </a:r>
            <a:r>
              <a:rPr lang="it-IT" dirty="0" smtClean="0"/>
              <a:t>.</a:t>
            </a:r>
            <a:br>
              <a:rPr lang="it-IT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Adnuisse </a:t>
            </a:r>
            <a:r>
              <a:rPr lang="it-IT" dirty="0" err="1" smtClean="0"/>
              <a:t>ceteri</a:t>
            </a:r>
            <a:r>
              <a:rPr lang="it-IT" dirty="0" smtClean="0"/>
              <a:t> </a:t>
            </a:r>
            <a:r>
              <a:rPr lang="it-IT" dirty="0" err="1"/>
              <a:t>deam</a:t>
            </a:r>
            <a:r>
              <a:rPr lang="it-IT" dirty="0"/>
              <a:t> </a:t>
            </a:r>
            <a:r>
              <a:rPr lang="it-IT" dirty="0" err="1" smtClean="0"/>
              <a:t>conclamaverunt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299</Words>
  <Application>Microsoft Office PowerPoint</Application>
  <PresentationFormat>Affichage à l'écran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Visne Romam ire, Iuno ?</vt:lpstr>
      <vt:lpstr>Diapositive 2</vt:lpstr>
      <vt:lpstr>L’interrogation</vt:lpstr>
      <vt:lpstr>L’accusatif</vt:lpstr>
      <vt:lpstr>Diapositive 5</vt:lpstr>
      <vt:lpstr>L’accusatif</vt:lpstr>
      <vt:lpstr>Diapositive 7</vt:lpstr>
      <vt:lpstr>Adnuisse ceteri deam conclamaverunt. 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Clémence Coget</dc:creator>
  <cp:lastModifiedBy>Clémence Coget</cp:lastModifiedBy>
  <cp:revision>12</cp:revision>
  <dcterms:created xsi:type="dcterms:W3CDTF">2013-01-11T09:21:15Z</dcterms:created>
  <dcterms:modified xsi:type="dcterms:W3CDTF">2013-01-31T22:25:38Z</dcterms:modified>
</cp:coreProperties>
</file>