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56906-1256-4201-AAB1-433F2F5E52E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FA922-81D4-4BAE-9E8A-61F20D47FE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226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FA922-81D4-4BAE-9E8A-61F20D47FED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59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4972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89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407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616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008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289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244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94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6622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684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9593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C52D-DA27-45FA-BA08-5D4B607ED35B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E049-EB11-479C-B206-24A27BF56C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024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LATIN HSI3 – 01/02/18</a:t>
            </a:r>
            <a:br>
              <a:rPr lang="fr-FR" dirty="0" smtClean="0"/>
            </a:br>
            <a:r>
              <a:rPr lang="fr-FR" dirty="0" smtClean="0"/>
              <a:t>Yasmine Ziatt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6085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92D050"/>
                </a:solidFill>
              </a:rPr>
              <a:t>Nominatif	</a:t>
            </a:r>
            <a:r>
              <a:rPr lang="fr-FR" b="1" dirty="0"/>
              <a:t> </a:t>
            </a: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Accusatif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Génitif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Datif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FFC000"/>
                </a:solidFill>
              </a:rPr>
              <a:t>Ablatif</a:t>
            </a:r>
            <a:endParaRPr lang="fr-FR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Verbe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dirty="0" err="1"/>
              <a:t>Juro</a:t>
            </a:r>
            <a:r>
              <a:rPr lang="fr-FR" dirty="0"/>
              <a:t>, </a:t>
            </a:r>
            <a:r>
              <a:rPr lang="fr-FR" dirty="0" err="1"/>
              <a:t>inquit</a:t>
            </a:r>
            <a:r>
              <a:rPr lang="fr-FR" dirty="0"/>
              <a:t>, rem </a:t>
            </a:r>
            <a:r>
              <a:rPr lang="fr-FR" dirty="0" err="1"/>
              <a:t>publicam</a:t>
            </a:r>
            <a:r>
              <a:rPr lang="fr-FR" dirty="0"/>
              <a:t> </a:t>
            </a:r>
            <a:r>
              <a:rPr lang="fr-FR" dirty="0" err="1"/>
              <a:t>atque</a:t>
            </a:r>
            <a:r>
              <a:rPr lang="fr-FR" dirty="0"/>
              <a:t> </a:t>
            </a:r>
            <a:r>
              <a:rPr lang="fr-FR" dirty="0" err="1"/>
              <a:t>urbem</a:t>
            </a:r>
            <a:r>
              <a:rPr lang="fr-FR" dirty="0"/>
              <a:t> </a:t>
            </a:r>
            <a:r>
              <a:rPr lang="fr-FR" dirty="0" err="1"/>
              <a:t>Romam</a:t>
            </a:r>
            <a:r>
              <a:rPr lang="fr-FR" dirty="0"/>
              <a:t> mea </a:t>
            </a:r>
            <a:r>
              <a:rPr lang="fr-FR" dirty="0" err="1"/>
              <a:t>unius</a:t>
            </a:r>
            <a:r>
              <a:rPr lang="fr-FR" dirty="0"/>
              <a:t> </a:t>
            </a:r>
            <a:r>
              <a:rPr lang="fr-FR" dirty="0" err="1"/>
              <a:t>opera</a:t>
            </a:r>
            <a:r>
              <a:rPr lang="fr-FR" dirty="0"/>
              <a:t> </a:t>
            </a:r>
            <a:r>
              <a:rPr lang="fr-FR" dirty="0" err="1"/>
              <a:t>salvam</a:t>
            </a:r>
            <a:r>
              <a:rPr lang="fr-FR" dirty="0"/>
              <a:t> esse »</a:t>
            </a:r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dirty="0" smtClean="0"/>
              <a:t>J’affirme, </a:t>
            </a:r>
            <a:r>
              <a:rPr lang="fr-FR" dirty="0"/>
              <a:t>dit-il, que la République mais aussi la ville de Rome ont été sauvées grâce à mes actions ».</a:t>
            </a:r>
          </a:p>
        </p:txBody>
      </p:sp>
    </p:spTree>
    <p:extLst>
      <p:ext uri="{BB962C8B-B14F-4D97-AF65-F5344CB8AC3E}">
        <p14:creationId xmlns:p14="http://schemas.microsoft.com/office/powerpoint/2010/main" xmlns="" val="38990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92D050"/>
                </a:solidFill>
              </a:rPr>
              <a:t>Nominatif	</a:t>
            </a: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Accusatif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Génitif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Datif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C000"/>
                </a:solidFill>
              </a:rPr>
              <a:t>Ablatif</a:t>
            </a:r>
            <a:endParaRPr lang="fr-F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Verbe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err="1" smtClean="0">
                <a:solidFill>
                  <a:srgbClr val="FF0000"/>
                </a:solidFill>
              </a:rPr>
              <a:t>Juro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inquit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smtClean="0"/>
              <a:t>rem </a:t>
            </a:r>
            <a:r>
              <a:rPr lang="fr-FR" dirty="0" err="1" smtClean="0"/>
              <a:t>publicam</a:t>
            </a:r>
            <a:r>
              <a:rPr lang="fr-FR" dirty="0" smtClean="0"/>
              <a:t> </a:t>
            </a:r>
            <a:r>
              <a:rPr lang="fr-FR" dirty="0" err="1" smtClean="0"/>
              <a:t>atque</a:t>
            </a:r>
            <a:r>
              <a:rPr lang="fr-FR" dirty="0" smtClean="0"/>
              <a:t> </a:t>
            </a:r>
            <a:r>
              <a:rPr lang="fr-FR" dirty="0" err="1" smtClean="0"/>
              <a:t>urbem</a:t>
            </a:r>
            <a:r>
              <a:rPr lang="fr-FR" dirty="0" smtClean="0"/>
              <a:t> </a:t>
            </a:r>
            <a:r>
              <a:rPr lang="fr-FR" dirty="0" err="1" smtClean="0"/>
              <a:t>Romam</a:t>
            </a:r>
            <a:r>
              <a:rPr lang="fr-FR" dirty="0" smtClean="0"/>
              <a:t> mea </a:t>
            </a:r>
            <a:r>
              <a:rPr lang="fr-FR" dirty="0" err="1" smtClean="0"/>
              <a:t>unius</a:t>
            </a:r>
            <a:r>
              <a:rPr lang="fr-FR" dirty="0" smtClean="0"/>
              <a:t> </a:t>
            </a:r>
            <a:r>
              <a:rPr lang="fr-FR" dirty="0" err="1" smtClean="0"/>
              <a:t>opera</a:t>
            </a:r>
            <a:r>
              <a:rPr lang="fr-FR" dirty="0" smtClean="0"/>
              <a:t> </a:t>
            </a:r>
            <a:r>
              <a:rPr lang="fr-FR" dirty="0" err="1" smtClean="0"/>
              <a:t>salvam</a:t>
            </a:r>
            <a:r>
              <a:rPr lang="fr-FR" dirty="0" smtClean="0"/>
              <a:t> esse »</a:t>
            </a:r>
          </a:p>
          <a:p>
            <a:pPr marL="0" indent="0">
              <a:buNone/>
            </a:pPr>
            <a:r>
              <a:rPr lang="fr-FR" dirty="0" smtClean="0"/>
              <a:t>« J’affirme, dit-il, … ».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2971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92D050"/>
                </a:solidFill>
              </a:rPr>
              <a:t>Nominatif	</a:t>
            </a: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Accusatif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Génitif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Datif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C000"/>
                </a:solidFill>
              </a:rPr>
              <a:t>Ablatif</a:t>
            </a:r>
            <a:endParaRPr lang="fr-F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Verbe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err="1" smtClean="0">
                <a:solidFill>
                  <a:srgbClr val="FF0000"/>
                </a:solidFill>
              </a:rPr>
              <a:t>Juro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inquit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atque</a:t>
            </a:r>
            <a:r>
              <a:rPr lang="fr-FR" dirty="0" smtClean="0"/>
              <a:t> </a:t>
            </a:r>
            <a:r>
              <a:rPr lang="fr-FR" dirty="0" err="1" smtClean="0"/>
              <a:t>urbem</a:t>
            </a:r>
            <a:r>
              <a:rPr lang="fr-FR" dirty="0" smtClean="0"/>
              <a:t> </a:t>
            </a:r>
            <a:r>
              <a:rPr lang="fr-FR" dirty="0" err="1" smtClean="0"/>
              <a:t>Romam</a:t>
            </a:r>
            <a:r>
              <a:rPr lang="fr-FR" dirty="0" smtClean="0"/>
              <a:t> mea </a:t>
            </a:r>
            <a:r>
              <a:rPr lang="fr-FR" dirty="0" err="1" smtClean="0"/>
              <a:t>unius</a:t>
            </a:r>
            <a:r>
              <a:rPr lang="fr-FR" dirty="0" smtClean="0"/>
              <a:t> </a:t>
            </a:r>
            <a:r>
              <a:rPr lang="fr-FR" dirty="0" err="1" smtClean="0"/>
              <a:t>opera</a:t>
            </a:r>
            <a:r>
              <a:rPr lang="fr-FR" dirty="0" smtClean="0"/>
              <a:t> </a:t>
            </a:r>
            <a:r>
              <a:rPr lang="fr-FR" dirty="0" err="1" smtClean="0"/>
              <a:t>salvam</a:t>
            </a:r>
            <a:r>
              <a:rPr lang="fr-FR" dirty="0" smtClean="0"/>
              <a:t> esse »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smtClean="0">
                <a:solidFill>
                  <a:srgbClr val="FF0000"/>
                </a:solidFill>
              </a:rPr>
              <a:t>J’affirme, dit-il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la République …..</a:t>
            </a:r>
            <a:r>
              <a:rPr lang="fr-FR" dirty="0" smtClean="0"/>
              <a:t> ».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83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92D050"/>
                </a:solidFill>
              </a:rPr>
              <a:t>Nominatif	</a:t>
            </a: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Accusatif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Génitif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Datif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C000"/>
                </a:solidFill>
              </a:rPr>
              <a:t>Ablatif</a:t>
            </a:r>
            <a:endParaRPr lang="fr-F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Verbe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err="1" smtClean="0">
                <a:solidFill>
                  <a:srgbClr val="FF0000"/>
                </a:solidFill>
              </a:rPr>
              <a:t>Juro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inquit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atque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urbem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Romam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mea </a:t>
            </a:r>
            <a:r>
              <a:rPr lang="fr-FR" dirty="0" err="1" smtClean="0"/>
              <a:t>unius</a:t>
            </a:r>
            <a:r>
              <a:rPr lang="fr-FR" dirty="0" smtClean="0"/>
              <a:t> </a:t>
            </a:r>
            <a:r>
              <a:rPr lang="fr-FR" dirty="0" err="1" smtClean="0"/>
              <a:t>opera</a:t>
            </a:r>
            <a:r>
              <a:rPr lang="fr-FR" dirty="0" smtClean="0"/>
              <a:t> </a:t>
            </a:r>
            <a:r>
              <a:rPr lang="fr-FR" dirty="0" err="1" smtClean="0"/>
              <a:t>salvam</a:t>
            </a:r>
            <a:r>
              <a:rPr lang="fr-FR" dirty="0" smtClean="0"/>
              <a:t> esse »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smtClean="0">
                <a:solidFill>
                  <a:srgbClr val="FF0000"/>
                </a:solidFill>
              </a:rPr>
              <a:t>J’affirme, dit-il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la République </a:t>
            </a:r>
            <a:r>
              <a:rPr lang="fr-FR" dirty="0" smtClean="0"/>
              <a:t>mais aussi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ville de Rome</a:t>
            </a:r>
            <a:r>
              <a:rPr lang="fr-FR" dirty="0" smtClean="0"/>
              <a:t> … ».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2948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92D050"/>
                </a:solidFill>
              </a:rPr>
              <a:t>Nominatif	</a:t>
            </a: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Accusatif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Génitif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Datif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C000"/>
                </a:solidFill>
              </a:rPr>
              <a:t>Ablatif</a:t>
            </a:r>
            <a:endParaRPr lang="fr-F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Verbe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err="1" smtClean="0">
                <a:solidFill>
                  <a:srgbClr val="FF0000"/>
                </a:solidFill>
              </a:rPr>
              <a:t>Juro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inquit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atque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urbem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Romam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mea </a:t>
            </a:r>
            <a:r>
              <a:rPr lang="fr-FR" dirty="0" err="1" smtClean="0"/>
              <a:t>unius</a:t>
            </a:r>
            <a:r>
              <a:rPr lang="fr-FR" dirty="0" smtClean="0"/>
              <a:t> </a:t>
            </a:r>
            <a:r>
              <a:rPr lang="fr-FR" dirty="0" err="1" smtClean="0"/>
              <a:t>opera</a:t>
            </a:r>
            <a:r>
              <a:rPr lang="fr-FR" dirty="0" smtClean="0"/>
              <a:t> </a:t>
            </a:r>
            <a:r>
              <a:rPr lang="fr-FR" dirty="0" err="1" smtClean="0"/>
              <a:t>salvam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esse</a:t>
            </a:r>
            <a:r>
              <a:rPr lang="fr-FR" dirty="0" smtClean="0"/>
              <a:t> »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smtClean="0">
                <a:solidFill>
                  <a:srgbClr val="FF0000"/>
                </a:solidFill>
              </a:rPr>
              <a:t>J’affirme, dit-il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la République </a:t>
            </a:r>
            <a:r>
              <a:rPr lang="fr-FR" dirty="0" smtClean="0"/>
              <a:t>mais aussi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ville de Rome </a:t>
            </a:r>
            <a:r>
              <a:rPr lang="fr-FR" dirty="0" smtClean="0">
                <a:solidFill>
                  <a:srgbClr val="FF0000"/>
                </a:solidFill>
              </a:rPr>
              <a:t>sont </a:t>
            </a:r>
            <a:r>
              <a:rPr lang="fr-FR" dirty="0" smtClean="0"/>
              <a:t>….  ».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7435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92D050"/>
                </a:solidFill>
              </a:rPr>
              <a:t>Nominatif	</a:t>
            </a: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Accusatif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Génitif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Datif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C000"/>
                </a:solidFill>
              </a:rPr>
              <a:t>Ablatif</a:t>
            </a:r>
            <a:endParaRPr lang="fr-F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Verbe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err="1" smtClean="0">
                <a:solidFill>
                  <a:srgbClr val="FF0000"/>
                </a:solidFill>
              </a:rPr>
              <a:t>Juro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inquit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atque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urbem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Romam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mea </a:t>
            </a:r>
            <a:r>
              <a:rPr lang="fr-FR" dirty="0" err="1" smtClean="0"/>
              <a:t>unius</a:t>
            </a:r>
            <a:r>
              <a:rPr lang="fr-FR" dirty="0" smtClean="0"/>
              <a:t> </a:t>
            </a:r>
            <a:r>
              <a:rPr lang="fr-FR" dirty="0" err="1" smtClean="0"/>
              <a:t>opera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salvam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esse</a:t>
            </a:r>
            <a:r>
              <a:rPr lang="fr-FR" dirty="0" smtClean="0"/>
              <a:t> »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smtClean="0">
                <a:solidFill>
                  <a:srgbClr val="FF0000"/>
                </a:solidFill>
              </a:rPr>
              <a:t>J’affirme, dit-il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la République </a:t>
            </a:r>
            <a:r>
              <a:rPr lang="fr-FR" dirty="0" smtClean="0"/>
              <a:t>mais aussi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ville de Rome </a:t>
            </a:r>
            <a:r>
              <a:rPr lang="fr-FR" dirty="0" smtClean="0">
                <a:solidFill>
                  <a:srgbClr val="FF0000"/>
                </a:solidFill>
              </a:rPr>
              <a:t>sont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sauves </a:t>
            </a:r>
            <a:r>
              <a:rPr lang="fr-FR" dirty="0" smtClean="0"/>
              <a:t>…  ».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8211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92D050"/>
                </a:solidFill>
              </a:rPr>
              <a:t>Nominatif	</a:t>
            </a: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Accusatif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Génitif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Datif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C000"/>
                </a:solidFill>
              </a:rPr>
              <a:t>Ablatif</a:t>
            </a:r>
            <a:endParaRPr lang="fr-F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Verbe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err="1" smtClean="0">
                <a:solidFill>
                  <a:srgbClr val="FF0000"/>
                </a:solidFill>
              </a:rPr>
              <a:t>Juro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inquit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atque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urbem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Romam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mea</a:t>
            </a:r>
            <a:r>
              <a:rPr lang="fr-FR" dirty="0" smtClean="0"/>
              <a:t> </a:t>
            </a:r>
            <a:r>
              <a:rPr lang="fr-FR" dirty="0" err="1" smtClean="0"/>
              <a:t>unius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salvam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esse</a:t>
            </a:r>
            <a:r>
              <a:rPr lang="fr-FR" dirty="0" smtClean="0"/>
              <a:t> »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smtClean="0">
                <a:solidFill>
                  <a:srgbClr val="FF0000"/>
                </a:solidFill>
              </a:rPr>
              <a:t>J’affirme, dit-il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la République </a:t>
            </a:r>
            <a:r>
              <a:rPr lang="fr-FR" dirty="0" smtClean="0"/>
              <a:t>mais aussi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ville de Rome </a:t>
            </a:r>
            <a:r>
              <a:rPr lang="fr-FR" dirty="0" smtClean="0">
                <a:solidFill>
                  <a:srgbClr val="FF0000"/>
                </a:solidFill>
              </a:rPr>
              <a:t>sont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sauves grâce à </a:t>
            </a:r>
            <a:r>
              <a:rPr lang="fr-FR" dirty="0" smtClean="0"/>
              <a:t>…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 actions</a:t>
            </a:r>
            <a:r>
              <a:rPr lang="fr-FR" dirty="0" smtClean="0"/>
              <a:t> ».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7557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92D050"/>
                </a:solidFill>
              </a:rPr>
              <a:t>Nominatif	</a:t>
            </a: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Accusatif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Génitif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Datif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C000"/>
                </a:solidFill>
              </a:rPr>
              <a:t>Ablatif</a:t>
            </a:r>
            <a:endParaRPr lang="fr-F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Verbe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err="1" smtClean="0">
                <a:solidFill>
                  <a:srgbClr val="FF0000"/>
                </a:solidFill>
              </a:rPr>
              <a:t>Juro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inquit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atque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urbem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Romam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mea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unius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salvam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esse</a:t>
            </a:r>
            <a:r>
              <a:rPr lang="fr-FR" dirty="0" smtClean="0"/>
              <a:t> »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 smtClean="0">
                <a:solidFill>
                  <a:srgbClr val="FF0000"/>
                </a:solidFill>
              </a:rPr>
              <a:t>J’affirme, dit-il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la République </a:t>
            </a:r>
            <a:r>
              <a:rPr lang="fr-FR" dirty="0" smtClean="0"/>
              <a:t>mais aussi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ville de Rome </a:t>
            </a:r>
            <a:r>
              <a:rPr lang="fr-FR" dirty="0" smtClean="0">
                <a:solidFill>
                  <a:srgbClr val="FF0000"/>
                </a:solidFill>
              </a:rPr>
              <a:t>sont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sauves grâce à mes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propres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actions</a:t>
            </a:r>
            <a:r>
              <a:rPr lang="fr-FR" dirty="0" smtClean="0"/>
              <a:t> ».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01686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Affichage à l'écran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LATIN HSI3 – 01/02/18 Yasmine Ziatt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Yasmine</dc:creator>
  <cp:lastModifiedBy>Clémence Coget</cp:lastModifiedBy>
  <cp:revision>6</cp:revision>
  <dcterms:created xsi:type="dcterms:W3CDTF">2018-02-01T10:35:00Z</dcterms:created>
  <dcterms:modified xsi:type="dcterms:W3CDTF">2018-02-15T06:17:54Z</dcterms:modified>
</cp:coreProperties>
</file>